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B91B2-8603-4BB1-912F-537F5A109253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B6510-FD85-424B-8D07-9F8B5E5C11F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50993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BB6510-FD85-424B-8D07-9F8B5E5C11FF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39915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DD5FE0E-F720-7637-06FB-22BFC499F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A84CFDC9-6D5A-E8B7-435C-D710071D8C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405C3F-736E-1BE8-B1B4-53D63326E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663F89A-A1F4-DB03-3A06-52377AC49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91B8F6A-9A26-26BD-F518-6A5D71492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5013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542206B-5AA3-106D-A0B3-59E010D9F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457C6709-9081-E2F8-CCB7-0338CAFF8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5D365A49-2909-4C67-6B2C-5D367960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3CD126D-B67F-F52F-B37F-3D4010BA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52665E7-B59D-7EC3-AB38-99DB2D735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27925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E25AAA06-5137-8DF3-ECFE-B7CC12EDE8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EFAF8B71-927A-E776-498D-7D2A16EE6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BCCAEF3-FB82-18C1-1AC8-382CCB758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756ADBF-ECC1-1F87-3228-9B0286CD6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44E48F1-BD30-A300-0357-FFDE8FF29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075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FA1CF0D-215B-4F93-1EF9-6D7FA0014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04A5AAA-321D-83BA-D257-0D7A703F9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00DB588-5E00-2ED3-16C5-26768EB8C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51BA127-3821-BF62-E6D4-C877ABC4D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04716A2-2551-FE77-CE23-295DDE1CF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61575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0A14B3-F225-E182-F835-6E7E297D4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E8FF966-CEFC-3FBD-CF85-1C3772B7E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9163EB8-4DA6-8815-F1F3-EE83AD704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EC8D5FD-63E8-45B1-C248-30A55A8FE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34FCF0B-7329-4FFE-E8B3-8EB5074EF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2261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9C5E9BA-1223-C64B-74DD-E4F14292F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FCAB6DE-C053-6399-B6F7-726289D8C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6DC5A845-A9D8-0625-A5F3-863654FC5E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72864C7B-CD7B-4933-20AD-34A42B7D8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D7F9F9A0-98E0-F65F-84CC-753FD873C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40E4D7C-4720-E24B-BE47-A59A40343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43541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3733304-AE82-B055-47FC-162E7A445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987A9E2B-17CD-AD85-4262-4BB35F5EC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44F00ABE-6A2E-45E0-E70C-780D1233D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B5AC90A2-012E-E1ED-30F9-DC5D59C926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C00273D9-DCCD-42FF-F89F-CFF0FADCD5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C83EDA47-1FF0-1D40-0623-C235E9D33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60A5BFB-AD18-1E1D-AE2E-BE8666633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093574DD-4D99-50A5-BF58-3F606E009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9841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841D343-1348-01AD-A103-752C12A9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D567AB10-5F8E-01C7-B7FE-932E2919E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763C133F-2085-3DFF-8C07-C614C090C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0B87CD48-BA57-C201-CD95-0D463155F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4530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21F5589-6CC9-8887-C512-39BF5D8B8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8D12AE97-6326-261F-018B-74F86801C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360B833-D8D5-CF6D-FB97-662E2555D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83899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FDBAF46-F5F0-0326-CBDA-A6876C3D4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B60E5CA-DE77-3E16-1B4D-577ACD7488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CA42B549-8F6E-102B-1986-113635CD37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656DF72-3194-0521-D04A-DB936DE96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B43F757-5D1E-4BCD-9268-66F704439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988EDFCB-CDB9-8FA4-4DFE-F20C4CC2B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87163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2314076-C884-A3D2-3D36-64C80A080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69BC5DE5-F726-FB8E-700A-D139686A36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45BFEEFE-2FA3-30BF-C18D-969216836F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FF85B2EE-4011-06CD-521D-6C57792CD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2E9D2538-3CC8-0F1C-0385-40B5E62E1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B96F472A-0415-9F91-7674-FF2B4579D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23803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69365295-BA82-2880-A342-EBFB0D9B2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484BC34-F7EE-9454-A8BC-308DD85B1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BFA0900-4BFE-7458-8589-2CA3CC17DD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81732E-F275-4FF0-9C62-B8DA539CE295}" type="datetimeFigureOut">
              <a:rPr lang="hu-HU" smtClean="0"/>
              <a:t>2026. 04. 15.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A13A21E-6C88-218C-E0BD-226292FD68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3368FD90-91EC-1561-C08C-E0DC7602D8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B12FD2-B7AE-4BE7-95A5-9347431AFE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25617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>
            <a:extLst>
              <a:ext uri="{FF2B5EF4-FFF2-40B4-BE49-F238E27FC236}">
                <a16:creationId xmlns:a16="http://schemas.microsoft.com/office/drawing/2014/main" id="{02B2A785-ED5C-162A-1748-8E5DCACD669F}"/>
              </a:ext>
            </a:extLst>
          </p:cNvPr>
          <p:cNvSpPr txBox="1"/>
          <p:nvPr/>
        </p:nvSpPr>
        <p:spPr>
          <a:xfrm>
            <a:off x="3165231" y="1178169"/>
            <a:ext cx="1796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CSUKÁS ISTVÁN</a:t>
            </a: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D080B599-4689-C379-5827-1F5F62A6466D}"/>
              </a:ext>
            </a:extLst>
          </p:cNvPr>
          <p:cNvSpPr txBox="1"/>
          <p:nvPr/>
        </p:nvSpPr>
        <p:spPr>
          <a:xfrm>
            <a:off x="1723292" y="2743200"/>
            <a:ext cx="4747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1936. ÁPRILIS 2 - 2020. FEBRUÁR 24.</a:t>
            </a:r>
          </a:p>
        </p:txBody>
      </p:sp>
      <p:pic>
        <p:nvPicPr>
          <p:cNvPr id="1026" name="Picture 2" descr="Magyar Könyvkiadók és Könyvterjesztők Egyesülése » Elhunyt Csukás István">
            <a:extLst>
              <a:ext uri="{FF2B5EF4-FFF2-40B4-BE49-F238E27FC236}">
                <a16:creationId xmlns:a16="http://schemas.microsoft.com/office/drawing/2014/main" id="{7BEFE01D-F196-9278-988A-B4ECCB6C4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95425"/>
            <a:ext cx="18288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560B9BA1-D65D-D86E-1D05-406A604B0617}"/>
              </a:ext>
            </a:extLst>
          </p:cNvPr>
          <p:cNvSpPr txBox="1"/>
          <p:nvPr/>
        </p:nvSpPr>
        <p:spPr>
          <a:xfrm>
            <a:off x="1344735" y="4308231"/>
            <a:ext cx="321456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CSUKÁS ISTVÁN   MŰVEIBEN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hu-HU" dirty="0"/>
              <a:t> A VIRÁGOK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hu-HU" dirty="0"/>
              <a:t>AZ ÁLLATOK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hu-HU" dirty="0"/>
              <a:t>ÉGITESTEK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hu-HU" dirty="0"/>
              <a:t>AZ ŰRHAJÓZÁS</a:t>
            </a:r>
          </a:p>
        </p:txBody>
      </p:sp>
    </p:spTree>
    <p:extLst>
      <p:ext uri="{BB962C8B-B14F-4D97-AF65-F5344CB8AC3E}">
        <p14:creationId xmlns:p14="http://schemas.microsoft.com/office/powerpoint/2010/main" val="3187531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B76DCC-03BB-C547-C9ED-F309BD6ED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>
            <a:extLst>
              <a:ext uri="{FF2B5EF4-FFF2-40B4-BE49-F238E27FC236}">
                <a16:creationId xmlns:a16="http://schemas.microsoft.com/office/drawing/2014/main" id="{E940F28B-88E0-99F3-20DF-0F653D0CF7FC}"/>
              </a:ext>
            </a:extLst>
          </p:cNvPr>
          <p:cNvSpPr txBox="1"/>
          <p:nvPr/>
        </p:nvSpPr>
        <p:spPr>
          <a:xfrm>
            <a:off x="756138" y="896815"/>
            <a:ext cx="4519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CSUKÁS ISTVÁN   MŰVEIBEN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hu-HU" dirty="0"/>
              <a:t> A VIRÁGOK</a:t>
            </a:r>
          </a:p>
          <a:p>
            <a:endParaRPr lang="hu-HU" dirty="0"/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FB7B7209-B819-E6DD-6FF4-D0DBA23906D8}"/>
              </a:ext>
            </a:extLst>
          </p:cNvPr>
          <p:cNvSpPr txBox="1"/>
          <p:nvPr/>
        </p:nvSpPr>
        <p:spPr>
          <a:xfrm>
            <a:off x="3046535" y="1784645"/>
            <a:ext cx="609306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Csukás István: Virágmondóka</a:t>
            </a:r>
            <a:b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Hérics,</a:t>
            </a:r>
            <a:b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hunyor,</a:t>
            </a:r>
            <a:b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iringó,</a:t>
            </a:r>
            <a:b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tavasz vizén elringó,</a:t>
            </a:r>
            <a:b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szellőt űző sarkantyú,</a:t>
            </a:r>
          </a:p>
          <a:p>
            <a: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….</a:t>
            </a:r>
            <a:br>
              <a:rPr lang="hu-HU" sz="1800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hu-H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Ilyen a természetünk: Tavaszi hérics Föld napjára">
            <a:extLst>
              <a:ext uri="{FF2B5EF4-FFF2-40B4-BE49-F238E27FC236}">
                <a16:creationId xmlns:a16="http://schemas.microsoft.com/office/drawing/2014/main" id="{A54BEEAC-48D0-19C6-8DE5-A5BDEA35E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25" y="454906"/>
            <a:ext cx="257175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unyor (Helleborus) gondozása, szaporítása">
            <a:extLst>
              <a:ext uri="{FF2B5EF4-FFF2-40B4-BE49-F238E27FC236}">
                <a16:creationId xmlns:a16="http://schemas.microsoft.com/office/drawing/2014/main" id="{3AF9201A-FEC2-FC15-E993-558546314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800" y="4387556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26EDBDE3-E20E-2FE9-25B7-E92A2033C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09" y="3949039"/>
            <a:ext cx="2620108" cy="262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ros Sarkantyúvirág (Centranthus ruber) gondozása, szaporítása  (Ribizlivirág)">
            <a:extLst>
              <a:ext uri="{FF2B5EF4-FFF2-40B4-BE49-F238E27FC236}">
                <a16:creationId xmlns:a16="http://schemas.microsoft.com/office/drawing/2014/main" id="{578CAF93-409F-0641-95F8-32918B37D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4663259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451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E60DA-F736-B273-E9C6-E4121F056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>
            <a:extLst>
              <a:ext uri="{FF2B5EF4-FFF2-40B4-BE49-F238E27FC236}">
                <a16:creationId xmlns:a16="http://schemas.microsoft.com/office/drawing/2014/main" id="{C0C36C0D-300E-551C-9A1D-B959E318033F}"/>
              </a:ext>
            </a:extLst>
          </p:cNvPr>
          <p:cNvSpPr txBox="1"/>
          <p:nvPr/>
        </p:nvSpPr>
        <p:spPr>
          <a:xfrm>
            <a:off x="1625600" y="977900"/>
            <a:ext cx="1981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dirty="0"/>
          </a:p>
          <a:p>
            <a:r>
              <a:rPr lang="hu-HU" dirty="0"/>
              <a:t>PÓNI</a:t>
            </a:r>
          </a:p>
          <a:p>
            <a:r>
              <a:rPr lang="hu-HU" dirty="0"/>
              <a:t>KUTYA</a:t>
            </a:r>
          </a:p>
          <a:p>
            <a:r>
              <a:rPr lang="hu-HU" dirty="0"/>
              <a:t>SÜN</a:t>
            </a:r>
          </a:p>
          <a:p>
            <a:r>
              <a:rPr lang="hu-HU" dirty="0"/>
              <a:t>KISKAKAS</a:t>
            </a:r>
          </a:p>
          <a:p>
            <a:r>
              <a:rPr lang="hu-HU" dirty="0"/>
              <a:t>FECSKE</a:t>
            </a: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CFE3DC1A-D737-5F38-2E84-0C0A41F3BCAD}"/>
              </a:ext>
            </a:extLst>
          </p:cNvPr>
          <p:cNvSpPr txBox="1"/>
          <p:nvPr/>
        </p:nvSpPr>
        <p:spPr>
          <a:xfrm>
            <a:off x="5956300" y="1079500"/>
            <a:ext cx="363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A KUTYA ELSŐ VERSESKÖTETE</a:t>
            </a:r>
          </a:p>
          <a:p>
            <a:r>
              <a:rPr lang="hu-HU" dirty="0"/>
              <a:t>FECSKEMAMA BÖLCSŐDALA</a:t>
            </a:r>
          </a:p>
          <a:p>
            <a:r>
              <a:rPr lang="hu-HU" dirty="0"/>
              <a:t>SŰN BALÁZS KALANDJAI</a:t>
            </a:r>
          </a:p>
          <a:p>
            <a:r>
              <a:rPr lang="hu-HU" dirty="0"/>
              <a:t>A KELEKÓTYA KISKAKAS</a:t>
            </a:r>
          </a:p>
          <a:p>
            <a:r>
              <a:rPr lang="hu-HU" dirty="0"/>
              <a:t>TÓNI A PÓNI KALANDJAI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4E5F9B5A-6580-22E6-B529-946BF4592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812" y="3522662"/>
            <a:ext cx="1171575" cy="159067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54929550-AA19-04DA-5C2D-57981FEF3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25" y="4756150"/>
            <a:ext cx="1885950" cy="17145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841F1254-7E0F-4F61-B338-592C8FB129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1125" y="4317999"/>
            <a:ext cx="1809750" cy="199072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ADE34A90-AD3B-6F52-7772-FAEDADED99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9012" y="4508498"/>
            <a:ext cx="1857375" cy="1609725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A0BDC4A8-5540-C22D-6D81-48C6179A01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8500" y="1384300"/>
            <a:ext cx="2066925" cy="1828800"/>
          </a:xfrm>
          <a:prstGeom prst="rect">
            <a:avLst/>
          </a:prstGeom>
        </p:spPr>
      </p:pic>
      <p:sp>
        <p:nvSpPr>
          <p:cNvPr id="14" name="Szövegdoboz 13">
            <a:extLst>
              <a:ext uri="{FF2B5EF4-FFF2-40B4-BE49-F238E27FC236}">
                <a16:creationId xmlns:a16="http://schemas.microsoft.com/office/drawing/2014/main" id="{C0802D94-C13F-BE20-0C4B-E0E69FBA94B0}"/>
              </a:ext>
            </a:extLst>
          </p:cNvPr>
          <p:cNvSpPr txBox="1"/>
          <p:nvPr/>
        </p:nvSpPr>
        <p:spPr>
          <a:xfrm>
            <a:off x="993530" y="239236"/>
            <a:ext cx="4519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CSUKÁS ISTVÁN   MŰVEIBEN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hu-HU" dirty="0"/>
              <a:t>AZ ÁLLATOK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58023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>
            <a:extLst>
              <a:ext uri="{FF2B5EF4-FFF2-40B4-BE49-F238E27FC236}">
                <a16:creationId xmlns:a16="http://schemas.microsoft.com/office/drawing/2014/main" id="{59228112-728B-1ADE-1D9D-3F67D49222AD}"/>
              </a:ext>
            </a:extLst>
          </p:cNvPr>
          <p:cNvSpPr txBox="1"/>
          <p:nvPr/>
        </p:nvSpPr>
        <p:spPr>
          <a:xfrm>
            <a:off x="4097215" y="1881554"/>
            <a:ext cx="5380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EZ A TÁNYÉRKÉPŰ SZEPTEMBERI  HOLD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C92F2CE7-FBBA-FBCD-20F2-CDF1D4F00158}"/>
              </a:ext>
            </a:extLst>
          </p:cNvPr>
          <p:cNvSpPr txBox="1"/>
          <p:nvPr/>
        </p:nvSpPr>
        <p:spPr>
          <a:xfrm>
            <a:off x="4097215" y="2549769"/>
            <a:ext cx="3833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ESTE A HOLD FELÉ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530D0DE4-16EF-7881-341A-DFA1F3F92384}"/>
              </a:ext>
            </a:extLst>
          </p:cNvPr>
          <p:cNvSpPr txBox="1"/>
          <p:nvPr/>
        </p:nvSpPr>
        <p:spPr>
          <a:xfrm>
            <a:off x="4097215" y="3429000"/>
            <a:ext cx="4026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SZÖKEVÉNY CSILLAGOK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9950DA35-EA6B-7EFA-07B2-1FDABA2C5252}"/>
              </a:ext>
            </a:extLst>
          </p:cNvPr>
          <p:cNvSpPr txBox="1"/>
          <p:nvPr/>
        </p:nvSpPr>
        <p:spPr>
          <a:xfrm>
            <a:off x="4097215" y="4431323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GYALOGCSILLAG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4458A8D6-39EE-3593-6990-53C8E19467C6}"/>
              </a:ext>
            </a:extLst>
          </p:cNvPr>
          <p:cNvSpPr txBox="1"/>
          <p:nvPr/>
        </p:nvSpPr>
        <p:spPr>
          <a:xfrm>
            <a:off x="7998069" y="327944"/>
            <a:ext cx="3520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CSUKÁS ISTVÁN   MŰVEIBEN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hu-HU" dirty="0"/>
              <a:t> AZ ÉGITESTEK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hu-HU" dirty="0"/>
              <a:t>AZ ŰRHAJÓZÁS</a:t>
            </a:r>
          </a:p>
          <a:p>
            <a:endParaRPr lang="hu-HU" dirty="0"/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FF0E7FE2-F31D-26F2-C15D-37FD6EBFB176}"/>
              </a:ext>
            </a:extLst>
          </p:cNvPr>
          <p:cNvSpPr txBox="1"/>
          <p:nvPr/>
        </p:nvSpPr>
        <p:spPr>
          <a:xfrm>
            <a:off x="756138" y="5308600"/>
            <a:ext cx="7028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1985. ŰRHAJÓ AZ ORRBOLYGÓRÓL  1-2. BERKES PÉTERREL KÖZÖSEN KÉSZÜLT  KÉPREGÉNYKÖTET. EZ VOLT AZ ELSŐ SZAGOSKÖNYV.</a:t>
            </a:r>
          </a:p>
        </p:txBody>
      </p:sp>
      <p:pic>
        <p:nvPicPr>
          <p:cNvPr id="4098" name="Picture 2" descr="Berkes Péter – Csukás István: Űrhajó az Orrbolygóról 1–2.">
            <a:extLst>
              <a:ext uri="{FF2B5EF4-FFF2-40B4-BE49-F238E27FC236}">
                <a16:creationId xmlns:a16="http://schemas.microsoft.com/office/drawing/2014/main" id="{4D7C87DC-44B9-2677-9ADC-CB655B2F5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7022" y="4012467"/>
            <a:ext cx="1819771" cy="259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184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F9885A50-AC9E-062D-A6C6-FC76CD799FA0}"/>
              </a:ext>
            </a:extLst>
          </p:cNvPr>
          <p:cNvSpPr txBox="1"/>
          <p:nvPr/>
        </p:nvSpPr>
        <p:spPr>
          <a:xfrm>
            <a:off x="1473200" y="13462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SÜSÜKE VILÁGOT LÁT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E93C25DB-41C4-743F-5B30-C7D593A22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635" y="1887048"/>
            <a:ext cx="5676900" cy="3857625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777F3E51-D28F-89CC-71FB-F9AC23AAA01E}"/>
              </a:ext>
            </a:extLst>
          </p:cNvPr>
          <p:cNvSpPr txBox="1"/>
          <p:nvPr/>
        </p:nvSpPr>
        <p:spPr>
          <a:xfrm>
            <a:off x="7438292" y="1125415"/>
            <a:ext cx="3113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2026. MÁRCIUS 26-ÁN MUTATTÁK BE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001CEFB0-6741-42E6-6F4C-ACCA9E54C6A5}"/>
              </a:ext>
            </a:extLst>
          </p:cNvPr>
          <p:cNvSpPr txBox="1"/>
          <p:nvPr/>
        </p:nvSpPr>
        <p:spPr>
          <a:xfrm>
            <a:off x="7438292" y="2321169"/>
            <a:ext cx="247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UTOLSÓ ALKOTÁSA</a:t>
            </a:r>
          </a:p>
        </p:txBody>
      </p:sp>
    </p:spTree>
    <p:extLst>
      <p:ext uri="{BB962C8B-B14F-4D97-AF65-F5344CB8AC3E}">
        <p14:creationId xmlns:p14="http://schemas.microsoft.com/office/powerpoint/2010/main" val="4201627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133</Words>
  <Application>Microsoft Office PowerPoint</Application>
  <PresentationFormat>Szélesvásznú</PresentationFormat>
  <Paragraphs>36</Paragraphs>
  <Slides>5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Wingdings</vt:lpstr>
      <vt:lpstr>Office-téma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Bifkovics Béla</dc:creator>
  <cp:lastModifiedBy>Bifkovics Béla</cp:lastModifiedBy>
  <cp:revision>5</cp:revision>
  <dcterms:created xsi:type="dcterms:W3CDTF">2026-04-14T19:13:30Z</dcterms:created>
  <dcterms:modified xsi:type="dcterms:W3CDTF">2026-04-15T10:30:53Z</dcterms:modified>
</cp:coreProperties>
</file>